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اینجا میخواهم سه اصل ساده به شما آموزش دهم که با آن به آرامش میرسید.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یک اصل کلی است و هر زمان و در هر موقعیتی قابل استفاده است.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بیشتر زبان مد نظرمان استکه چطور قبل یادگیری زبان آرام شویم تا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حداکثر بازدهی برسیم ، بهتر یاد بگیریم و زمان بیشتری را به این کار اختصاص دهیم.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اصل درمورد آرامش فکر و احساسات و تن آرامی است. شما با انجام آن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زمان کوتاه ( حدود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تا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دقیقه ) میتوانید از تنش به سکون برسید حتی وقتی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اوج نگرانی ، عصبانیت یا بی قراری باشید - به هر دلیلی - با انجام این تمرینات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این حالت را برطرف کنید.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قطعا این روش برای امتحانات مدرسه و دانشگاه هم موثر و قابل استفاده است.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همچنان شما را در مسیر مطالعه‌ی دروس دانشگاه و مدرسه هم شما را یاری میکند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اگر ناراحتی یا درگیری فکری جانبی دارید که مزاحم درس خواندن شماست 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آنرا برطرف کنید.</a:t>
            </a:r>
          </a:p>
          <a:p>
            <a:pPr algn="r" rtl="1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7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تجربه نشان میدهد افرادی که همان اول کار و جلسه اول کلاس زبان از خود میپرسند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چه نمره ایی میخواهم و چطور میتوانم به آن برسم ، موفق‌تراند.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چون </a:t>
            </a:r>
            <a:r>
              <a:rPr lang="fa-IR" sz="28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میدانند چه میخواهند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برای رسیدن به آن </a:t>
            </a:r>
            <a:r>
              <a:rPr lang="fa-IR" sz="28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تلاش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میکنند.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اما اگر به خود بگوییم نمره‌ی حد نصاب هم خوب است و قبول میشوم 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احتمال زیاد حداقل نمره‌ی قبولی را کسب میکنید آن هم اگر بتوانید و اگر مردود نشوید.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همان ابتدای کار از خود بپرسید به چه نمره ایی میخواهم کسب کنم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چطور میخواهم به آن برسم و چطور برنامه و نقشه ی خوبی برای آن طرح کنم.</a:t>
            </a:r>
          </a:p>
        </p:txBody>
      </p:sp>
    </p:spTree>
    <p:extLst>
      <p:ext uri="{BB962C8B-B14F-4D97-AF65-F5344CB8AC3E}">
        <p14:creationId xmlns:p14="http://schemas.microsoft.com/office/powerpoint/2010/main" val="82650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هرمشکل و مسئله ای برایتان پیش آمد چه در دانشگاه ، مدرسه ، کلاس زبان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زمینه‌ی دیگری  سوالاتی با « چگونه » از خود بپرسید :  چگونه این مشکل را حل کنم ؟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چه راه حلی دارم ؟  در حال حاظر چه کاری می توانم انجام دهم تا مشکل حل شود ؟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چگونه این مسئله را با سریعترین و بهترین حالت ممکن حل  کنم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بجای درگیر شدن با خود مشکل ، راه حل را پیدا کنید.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نسبت هشتاد و بیست را رعایت کنید. یعنی فقط بیست درصد زمان خود را صرف مشکل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تعریف آن کنید. هشتاد درصد دیگر را صرف یافتن راه حل و پرسیدن سوال از خود کنید.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بطور مثال اگر یک ساعت وقت دارید فقط ده دقیقه را اختصاص دهید به تعریف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شناسایی مشکل. پنجاه دقیقه بعدی زمان شماست برای یافتن راه حل.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مشکلات مثل باتلاق هستند  هرچه با آنها درگیر شوید و در آن موقعیت قرار بگیرید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بیشتر غرق میشوید. باید سریع از آن بگذرید و سپس بدنبال راه حل و چاره باشید.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 صورت است که موفق میشوید و خواهید دید که کار ساده میشود.</a:t>
            </a:r>
          </a:p>
        </p:txBody>
      </p:sp>
    </p:spTree>
    <p:extLst>
      <p:ext uri="{BB962C8B-B14F-4D97-AF65-F5344CB8AC3E}">
        <p14:creationId xmlns:p14="http://schemas.microsoft.com/office/powerpoint/2010/main" val="351213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سوالاتی با « چگونه » : چگونه افرادی قبل از من به نمرات بالا رسیده اند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چطور با آنها ارتباط برقرار کنم و از آنها بیاموزم و آنها را الگوی خودم قرار دهم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چطور کارم را به مراحل ساده‌تر و کوچکتر تقسیم کنم تا بتوانم آنرا انجام دهم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چطور برنامه‌ای برای خودم تنظیم کنم که هم تفریح کنم و اوقات فراغت داشته باشم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هم زبان را هم بخوانم و یاد بگیرم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سوالاتی که با « چگونه » آغاز میشوند ، برای رسیدن به راه حل و راهگشا هستند.</a:t>
            </a:r>
          </a:p>
        </p:txBody>
      </p:sp>
    </p:spTree>
    <p:extLst>
      <p:ext uri="{BB962C8B-B14F-4D97-AF65-F5344CB8AC3E}">
        <p14:creationId xmlns:p14="http://schemas.microsoft.com/office/powerpoint/2010/main" val="147084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سوالاتی هم که با « چرا » آغاز میشوند ، ذهنیت و احساسی را که میخواهیم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ما القا میکنند. مثلا  چرا من میتوانم این کار را انجام دهم ؟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پرسیدن این سوال مغز ما تمام دلایلی که ثابت میکند که ما میتوانیم این کار را انجام دهیم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جمع آوری میکند و در اختیار ما میگذارد :   استعداد داری ، انگیزه دار ، تلاش میکنی 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معلم خوب داری ، امکاناتی مناسب در اختیار داری ، وقت داری و میتوانی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وقت اختصاص بدهی به این کار ، کلی کار توانستی انجام دهی این را هم میتوانی 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نرم افزار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Schnell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را داری و روش کدگذاری را یاد گرفته ای ، خیلیها توانسته اند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 هم میتوانی ، هر کاری راه خودش را دارد ، از سطح ساده و مبتدی شروع میکنم و ...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میبینید ؟ این جوابهاییست که مغزمان بما میدهد. هرچه بیشتر بپرسیم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جوابهای بیشتری برای آن پیدا میکنیم. </a:t>
            </a:r>
          </a:p>
        </p:txBody>
      </p:sp>
    </p:spTree>
    <p:extLst>
      <p:ext uri="{BB962C8B-B14F-4D97-AF65-F5344CB8AC3E}">
        <p14:creationId xmlns:p14="http://schemas.microsoft.com/office/powerpoint/2010/main" val="40424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حال بیایید به روشی دیگر از این سوال « چرا » استفاده کنیم.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چرا من بد شانسم ؟  از اتفاقی که اول ابتدایی برایمان افتاد تا اینکه فلان روز فلان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اتفاق برایم افتاد و فلان جا باختم و آنچه میخواستم نشد و ..و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همانطور که میبینید مغز ما از ما اطاعت میکند و نه فرد دیگری و هرچه را بخواهیم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بما میدهید. پس چه بهتر به نحو مثبت از این امکان استفاده کنیم و سوالات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مثبت بپرسیم که هم حالمان بهتر شود و هم فکرمان. این یک چرخه را ایجاد میکنید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مرتب تکرار میشود. سوالات مثبت ← جواب مثبت   جواب مثبت ← حس و حال خوب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حس و حال خوب ← تمایل به سوالات مثبت.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سوالات منفی را کنار گذاشته و نقطه مقابلش را بپرسید که به شما کمک میکند.</a:t>
            </a:r>
          </a:p>
        </p:txBody>
      </p:sp>
    </p:spTree>
    <p:extLst>
      <p:ext uri="{BB962C8B-B14F-4D97-AF65-F5344CB8AC3E}">
        <p14:creationId xmlns:p14="http://schemas.microsoft.com/office/powerpoint/2010/main" val="55744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اگر یک سوال منفی  بسیار در فکر شما تکرار میشود ، میتوانی آنرا به چگونه تغییر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دهید به این شکل : چرا زبان یاد نمیگیرم ؟ ← چطور میتوانم زبان یاد بگیریم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چرا این کار سخت است ؟ ← چطور آسانش کنم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چرا هیچ دوستی ندارم در یادگیری زبان بمن کمک کند ؟ ← چطور یک دوست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پیدا کنم که زبان بلد باشد و با هم درسها را مرور کنیم و بهم دیگر کمک کنیم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خواهید دید که جواب آنرا پیدا میکنید.</a:t>
            </a:r>
          </a:p>
        </p:txBody>
      </p:sp>
    </p:spTree>
    <p:extLst>
      <p:ext uri="{BB962C8B-B14F-4D97-AF65-F5344CB8AC3E}">
        <p14:creationId xmlns:p14="http://schemas.microsoft.com/office/powerpoint/2010/main" val="3620037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اما واقعا ما خوش شانس هستیم یا بد شانس ؟      میتوانیم زبان یاد بگیریم یا نه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زبان یاد گرفتن </a:t>
            </a:r>
            <a:r>
              <a:rPr lang="fa-IR" sz="28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سخت است یا آسان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همه بستگی به </a:t>
            </a:r>
            <a:r>
              <a:rPr lang="fa-IR" sz="28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طرز فکر ما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دارد 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این </a:t>
            </a:r>
            <a:r>
              <a:rPr lang="fa-IR" sz="28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سوالات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هستند که فکر ما را سوق می دهند.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باید سوالات مثبت از خود بپرسیم تا به ما کمک کنند و به مدرک مورد نظر برسیم.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6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این ببعد سوالهای که منفی است و زیاد از خودتان میپرسید و به فکرتان می آید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« چرا » به « چگونه » تغییر دهید و جوابهای آنرا یادداشت کنید در دفتری جداگانه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با تکرار آن سوال به جوابهای بهتری برسید تا جایی که مسئله حل میشود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کنار میرود و این شمایید که رشد کرده اید و به سطح بالاتری رسیده اید و علم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تجربه بیشتری دارید. تا جایی که اگر شش ماه هر روز از خود بپرسید چرا میتوانم به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نمره ی ایده الم برسم، یک باور قوی بدست خواهید آورد که « من میتوانم به نمره ایده الم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برسم » چون جوابهای زیادی برایش پیدا کرده اید و بارها و بارها این فکر را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تکرار کرده اید.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ادامه روشی را یاد میگیرید که به شما کمک میکند بسیار سریعتر و آسانتر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مکالمه کنید و جملات را به حافظه خود بسپارید.</a:t>
            </a:r>
          </a:p>
        </p:txBody>
      </p:sp>
    </p:spTree>
    <p:extLst>
      <p:ext uri="{BB962C8B-B14F-4D97-AF65-F5344CB8AC3E}">
        <p14:creationId xmlns:p14="http://schemas.microsoft.com/office/powerpoint/2010/main" val="184548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روش سوم ) تمرین مقابل آینه</a:t>
            </a:r>
          </a:p>
          <a:p>
            <a:pPr algn="r" rtl="1"/>
            <a:endParaRPr lang="fa-IR" sz="28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روش تکرار دیالوگها و جملات جلوی آینه است.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 بخش است :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گفتن و تمرین مکالمه جلوی آینه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گفتن جملات تاکیدی جلوی آینه</a:t>
            </a:r>
          </a:p>
        </p:txBody>
      </p:sp>
    </p:spTree>
    <p:extLst>
      <p:ext uri="{BB962C8B-B14F-4D97-AF65-F5344CB8AC3E}">
        <p14:creationId xmlns:p14="http://schemas.microsoft.com/office/powerpoint/2010/main" val="3106186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 روز بعد از اینکه یک جمله یا مکالمه‌ایی را یاد گرفتید آنرا جلوی آینه تکرار کنید.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این صورت که دفتر یا کتاب خود را در دست میگیرید. مقابل آینه می ایستید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یک بار جمله را از رو میخوانید در فکر خود و آنرا حفظ میکنید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در آینه به خودتان نگاه میکنید و آن جمله را تکرار میکنید. انگار که وقت مکالمه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آلمان است و شما با یک فرد آلمانی صحبت میکنید. این کار را انجام داده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سراغ جمله‌ی بعد میروید تا وقتی که مکالمه تمام میشود.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 اندازه ایی که وقت دارید میتوانید مکالمه را از اول تکرار کنید و دوباره جمله به جمله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آنرا بازخوانی کنید. این باعث تثبیت مکالمه در فکر شما میشود.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تفاوت مهم این روش که مقابل آینه است با رو خوانی کردن از روی کتاب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است که در مطالعه عادی شما فقط از رو میخوانید اما جلوی آینه خود را در حالت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عملی می بینید و همه چیز جدی میشود. این یک تفاوت مهم و اساسی است و انگار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در یک محیط آلمانی زبان ، زبان آلمانی را یاد میگیرید.</a:t>
            </a:r>
          </a:p>
        </p:txBody>
      </p:sp>
    </p:spTree>
    <p:extLst>
      <p:ext uri="{BB962C8B-B14F-4D97-AF65-F5344CB8AC3E}">
        <p14:creationId xmlns:p14="http://schemas.microsoft.com/office/powerpoint/2010/main" val="73169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سه مورد مجزا و مختلف هست که هرکدام به یک روش شما را ارام میکند و در مجموع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شما کمک میکند به حال مطلوب برسید. 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روش اول ) 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fa-IR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نفس عمیق</a:t>
            </a:r>
          </a:p>
          <a:p>
            <a:pPr algn="r" rtl="1"/>
            <a:endParaRPr lang="fa-IR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فضا و شرایط انجام این کار مقداری متفاوت است با نفس عمیق در حالت عادی و باید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شرایط خاص ایجاد کنیم.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یک جای ساکت و خلوت انتخاب میکنیم ( مانند اتاقمان ) و از اعضای خانواده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میخواهیم که حدود نیم ساعت کاری با ما نداشته باشند. گوشی خود را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 روی حالت بیصدا قرار میدهیم و هر عامل تولید صدا را خاموش میکنیم.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چراغ را خاموش میکنیم و اگر در روز این کار را انجام میدهیم پرده اتاق را میکشیم.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1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آخرین مطلبی که میخواهم به شما بیاموزم و در یادگیری مکالمه به زبان آلمانی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بسیار به شما کمک میکند جملات تاکیدی است. جملات تاکیدی یعنی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تاکید و یاد آوری و خاطر نشان شدن نکات مثبت. اما این کار به چه شکل انجام میشود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فکر میکنیم که اگر به میل ما بود دوست داشتیم زبان آلمانی چطور می بود.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ساده و راحت   یا  اینکه در دایره توانایی ما باشد  یا  بر آن تسلط داشته باشیم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 در راه یادگیری این زبان پیشرفت کنیم.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این کار جملاتی را بر یک کاغذ مینویسیم و درست مانند تمرین مکالمه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آنرا میخوانیم و مقابل آینه تکرار میکنیم. در ادامه جملاتی را بعنوان مثال میخوانید.</a:t>
            </a:r>
          </a:p>
        </p:txBody>
      </p:sp>
    </p:spTree>
    <p:extLst>
      <p:ext uri="{BB962C8B-B14F-4D97-AF65-F5344CB8AC3E}">
        <p14:creationId xmlns:p14="http://schemas.microsoft.com/office/powerpoint/2010/main" val="1741180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در روند یادگیری زبان آلمانی هستم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دارم زبان آلمانی را یاد میگیرم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دارم بر زبان آلمانی مسلط میشوم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دارم آنچه را برای گرفتن مدرک لازم دارم یاد میگیرم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راه یادگیری زبان برای من هموار میشود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دارم پیشرفت میکنم در راه یادگیری زبان</a:t>
            </a:r>
          </a:p>
        </p:txBody>
      </p:sp>
    </p:spTree>
    <p:extLst>
      <p:ext uri="{BB962C8B-B14F-4D97-AF65-F5344CB8AC3E}">
        <p14:creationId xmlns:p14="http://schemas.microsoft.com/office/powerpoint/2010/main" val="941078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هر روز علاقه ام به زبان آلمانی بیشتر میشود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زبان آلمانی هر روز آسانتر میشود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هر روز معلوماتم درباره ی زبان آلمانی بیشتر میشود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من هر روز قسمت بیشتری از زبان آلمانی را یاد میگیرم</a:t>
            </a:r>
          </a:p>
        </p:txBody>
      </p:sp>
    </p:spTree>
    <p:extLst>
      <p:ext uri="{BB962C8B-B14F-4D97-AF65-F5344CB8AC3E}">
        <p14:creationId xmlns:p14="http://schemas.microsoft.com/office/powerpoint/2010/main" val="235219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شما این جملات را از قبل میدانستید اما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تکرار کردنش به آن اهمیت میدهید و اثر این جملات دوبرابر میشود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این قطعا در یادگیری زبان شما تاثیر دارد و آنرا سریعتر و راحتتر میکند.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جملاتی که خواندید نمونه خوبی بودند و میتوانید از آنها کمک بگیرید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تاثیر آنرا ببینید. بهتر است جملات ثابتی را انتخاب کنید و آنها را تغییر ندهید.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مگر اینکه پس از مدتی بخواهید یک جمله به آن اضافه کنید. یک بار بنشینید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 روی این مسئله فکر کنید که چه جملاتی میخواهید به خود یاد آوری کنید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 هر روز با خواندن آنها انگیزه و انرژی بیشتری برای خواندن زبا آلمانی داشته باشید.</a:t>
            </a:r>
          </a:p>
        </p:txBody>
      </p:sp>
    </p:spTree>
    <p:extLst>
      <p:ext uri="{BB962C8B-B14F-4D97-AF65-F5344CB8AC3E}">
        <p14:creationId xmlns:p14="http://schemas.microsoft.com/office/powerpoint/2010/main" val="1498346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 جمله ایی که به شما این ایده را میدهد که میتوانید زبان آلمانی را یاد بگیرید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این کار ساده است و کار خوشایندی است  جمله ی خوبی است.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 است تعداد جملات را در حدود هفت الی پانزده جمله نگه دارید و از آن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بیشتر نشود.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درست است جملات تکرار میشوند اما هر بار اثری جدید میگذارند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شما را یک قدم به جلو میبرند.</a:t>
            </a:r>
          </a:p>
        </p:txBody>
      </p:sp>
    </p:spTree>
    <p:extLst>
      <p:ext uri="{BB962C8B-B14F-4D97-AF65-F5344CB8AC3E}">
        <p14:creationId xmlns:p14="http://schemas.microsoft.com/office/powerpoint/2010/main" val="2426029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دلیل اینکه میگوییم - من دارم بر زبان آلمانی مسلط میشوم - و از کلمه دارم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استفاده میکنیم این است که اگر بگوییم  - من بر زبان آلمانی مسلط هستم -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ممکن است شما فکر کنید که مسلط نیستید و این جمله با واقعیت نمی خواند.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اما وقتی میگوییم من دارم مسلط میشوم ، بر پیشرفتها و بیشتر شدن دانش شما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تاکیید میکند و این جمله واقعیت دارد چون شما در حال تلاش هستید و این حال شما را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خوب میکنید و هر بار با گفتن آن تشویق میشوید بیشتر در این راه قدم بردارید که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بازهم باعث افزایش سواد ومهارت شما میشود.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پس این جملات را تکرار کنید هر روز یکبار و ببینید چقدر بهتر پیش میروید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کار ساده میشود و برای یادگیری زبان آلمانی اشتیاق بیشتری دارید.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جملات از همان روزهای اول که آنها را میخوانید ، اثر خود را نشان میدهند.</a:t>
            </a:r>
          </a:p>
        </p:txBody>
      </p:sp>
    </p:spTree>
    <p:extLst>
      <p:ext uri="{BB962C8B-B14F-4D97-AF65-F5344CB8AC3E}">
        <p14:creationId xmlns:p14="http://schemas.microsoft.com/office/powerpoint/2010/main" val="479207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بود سه اصل مهم که در راه یادگیری زبان آلمانی به شما کمک میکند.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امیدوارم از آنها بهره ببرید و با انجام آنها نتیجه ی بهتری بگیرید.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یادگیری زبان آلمانی ساده است اگر از راه درست یاد بگیرید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موفق باشید ☺</a:t>
            </a:r>
          </a:p>
        </p:txBody>
      </p:sp>
    </p:spTree>
    <p:extLst>
      <p:ext uri="{BB962C8B-B14F-4D97-AF65-F5344CB8AC3E}">
        <p14:creationId xmlns:p14="http://schemas.microsoft.com/office/powerpoint/2010/main" val="56782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 است برای سکوت مطلق و نتیجه‌ی بهتر از این روش، در گوش خود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پنبه یا دستمال قرار دهیم و برای دقایقی فکر خود را خالی کنیم.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دراز میکشیم و دستها را در اطراف بدن قرار میدهیم در هر حالتیکه راحت هستیم.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این کار را انجام میدهیم : از عدد صد شروع میکنیم به برعکس شمردن تا یک.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این صورت : در دل خودمان مشماریم صد و یک نفس عمیق میکشیم و آنقدر نفس را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داخل میدهیم که کل حجم ریه پر میشود. سپس یک مکث کوتاه در حد یک یا دو ثانیه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بعد آرام حجم ریه را خالی میکنیم تا جاییکه کاملا خالی میشود. وقتی حجم ریه را کاملا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خالی میکنید کمی احساس فشار و کمبود اکسیژن میکنید اما نرمال است چون با دم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بعدی دوباره هوا را داخل میدهیم و جبران میشود و فورا برطرف میشود.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 بازدم را هم مانند دم آهسته انجام میدهیم  آهسته‌تر از نفس کشیدنِ حالت عادی.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خب  این شماره‌ی صد بود. حالا نود و نه   عدد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را میشماریم و همان مراحل را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انجام میدهیم. یک دم عمیق و آرام تا ریه ما پر میشود. یک مکث کوتاه و بعد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آرام هوای داخل ریه را بیرون میدهیم. و بعد مشماریم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همان کارها تکرار میکنیم.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دقیقا همان لحظه که ععد را میشماریم عمل دم را انجام میدهیم  اینطوری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 شمارش اعداد دستمان می آید. یک نکته مهم اینکه تمام این مراحل با چشم بسته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میشود. همانطور ادامه میدهیم تا به عدد یک میرسیم.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اگر این مراحل را همانطور که گفتم ، انجام بدهید  وقتی به عدد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میرسید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یعنی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نفس عمیق انجام شده ) به یک آرامش نسبی میرسید.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وقتی به عدد یک رسیدید و چشمان خود را باز کردید ، احساس میکنید از خواب بیدار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شده‌اید و بسیار آرام هستید. با این حال که بیدار هستید و تمام مراحل در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هشیاری کامل انجام شده است. دلیل این احساس این است. این حس به این دلیل است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آرامش عمیقی دارید و فکر شما در حال استراحت است.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6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حواستان باشد تا جاییکه میتوانید در طی انجام این مراحل بدن خود را ثابت نگه دارید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حرکت نکنید. هر فکر اضافه و خارجی که به فکر شما آمد به آن بی اعتنایی کنید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فقط حواستان به شمارش اعداد و دم و بازدم باشد. با این برخورد شما هر فکری که باشد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میان خواهد رفت و از بین میرود. فقط به کاری که دارید انجام میدهید توجه کنید.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 است این کار را وقتی انجام دهید که خیلی گرسنه یا خیلی سنگین نیستید.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یعنی اگر صبح میخواهید این کار را انجام دهید حتما بعد از صبحانه این کار را بکنید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بهتر به نتیجه برسید. بلافاصله بعد از وعده نهار یا شام هم نباشد بهتر است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یک ساعت فاصله بیندازید. دمای اتاق را هم میتوانید از قبل تنظیم کنید تا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مناسبی را ایجاد کنید. اگر کار خیلی ضروری و فوری دارید ابتدا آنرا انجام دهید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سپس نفس عمیق را انجام دهید. اگر احیانا مجبور به قطع این نفس کشیدن شدید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هر دلیل و استثنا پیش آمد ، بار دوم از عدد صد شروع کنید به شمردن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نه شماره‌ی قبل و از جایی که متوقف کردید.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0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روزی یکبار برای اینکه آرام شوید کافیست. اما اگر احساس نیاز کردید و دیدید که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ویژه دارید  میتوانید تا سه بار در روز در سه نوبت آنرا انجام دهید.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وقتی شماره یک را شمردید و تمام شد بهتر است ابتدا یک دقیقه بنشینید و سپس بلند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شوید چون ممکن است یکباره بلند شدن باعث سرگیجه شود. بعد انجام این کار میتوانید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انجام کارهایتان بپردازید و زبان بخوانید.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یک روش ساده و آسان بود برای آرام شدن که از جسم کمک گرفتیم.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ادامه اشاره میکنیم به دلایل موثر بودن این روش.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: حواستان به شمارش اعداد است و افکار قبل محو میشوند.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 : سکوت و سکون نقش بسیار مهمی در آرام شدن دارد که شما آنرا تجربه میکنید.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سه : نفس عمیقی که میکشید باعث میشود اکسیژن بیشتری به مغز و بدن ما برسد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که به نوبه‌ی خود نقش زیادی در آرام شدن دارد.</a:t>
            </a:r>
          </a:p>
        </p:txBody>
      </p:sp>
    </p:spTree>
    <p:extLst>
      <p:ext uri="{BB962C8B-B14F-4D97-AF65-F5344CB8AC3E}">
        <p14:creationId xmlns:p14="http://schemas.microsoft.com/office/powerpoint/2010/main" val="61503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در ادامه یک روش می آموزیم که با کمک گرفتن از فکر، خودمان را آرام میکنیم.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فکرمان را به سمت راه حل و آنچه حالمان را خوب میکند میبریم.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روش دوم ) سوالات جادویی  پاسخهای معجزه آسا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 روش ما سوالاتی به خصوص از خودمان میپرسیم که راه حلی را که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میخواهیم بما میدهد.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دو نوع سوال آشنا میشویم : 1) سوالاتی که با چگونه آغاز میشوند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2) سوالاتی که با چرا آغاز میشوند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پرسیدن چگونه به راه حل میرسیم و با پرسیدن چرا به حس و حالی که میخواهیم.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3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روش اول  سوال با چگونه : چگونه انگیزه خود را برای یادگیری زبان بیشتر کنم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چطور میتوانم بیشتر وقت بگذارم برای مطالعه زبان آلمانی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بهترین روش یادگیری این درس یا این بخش از کتاب چیست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چگونه میتوانم بهترین معلم زبان / بهترین کلاس زبان را پیدا کنم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هر روز از خود سوال میپرسیم مثلا الان باید چکار کنم ؟ 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جوابش این است که زبان بخوانم.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2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اما میخواهیم از روش سوال پرسیدن آگاهانه استفاده کنیم و بیشتر از آن بهره ببریم.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 چگونه نمره خود را افزایش دهم ؟ چطور میتوانم شاگرد اول کلاس شوم ؟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چطور مطالب را بهتر و کاملتر یاد بگیرم ؟ چطور از اشتباهات خود بیاموزم ؟ تا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درس بگیرم و برای آینده از آن استفاده کنم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چطور موفقیتهای بزرگی را که قبلا بدست اوردم را الگوی این کار کنم و در زبان خواندن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 موفق بشوم ؟  چطور در آزمون نهایی موفق شوم و به نمره مطلوب برسم ؟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اگر این سوالها مرتب از خود بپرسید و تکرار کنید قطعا به جواب میرسید.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مغز ما جوابی را که میخواهیم بما میدهد بشرطی که از آن بپرسیم.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044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734</TotalTime>
  <Words>3128</Words>
  <Application>Microsoft Office PowerPoint</Application>
  <PresentationFormat>Widescreen</PresentationFormat>
  <Paragraphs>269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micropradazco.ir</dc:creator>
  <cp:lastModifiedBy>micropradazco.ir</cp:lastModifiedBy>
  <cp:revision>35</cp:revision>
  <dcterms:created xsi:type="dcterms:W3CDTF">2024-04-16T08:48:47Z</dcterms:created>
  <dcterms:modified xsi:type="dcterms:W3CDTF">2024-04-21T12:24:03Z</dcterms:modified>
</cp:coreProperties>
</file>