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سلام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این بخش قصد دارم تجربیات خود را در راه یاد گرفتن زبان آلمانی در اختیار شما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قرار دهم و شما را از مشکلات احتمالی یاد گیری آن آگاه کنم و به شما بگویم</a:t>
            </a:r>
          </a:p>
          <a:p>
            <a:pPr algn="just" rtl="1">
              <a:lnSpc>
                <a:spcPct val="150000"/>
              </a:lnSpc>
            </a:pP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چگونه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انگیزه خود را تا آخر راه برای یادگیری حفظ کنید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چگونه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ساده‌تر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آسانتر زبان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آلمانی را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بیاموزید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چگونه چهار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مهارت اصلی (خواندن ، نوشتن ، شنیدن ، صحبت کردن)</a:t>
            </a:r>
          </a:p>
          <a:p>
            <a:pPr algn="just" rtl="1">
              <a:lnSpc>
                <a:spcPct val="150000"/>
              </a:lnSpc>
            </a:pP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خود را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تقویت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کنید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همینطور نکات مهمی برای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تبدیل افکار مزاحم به مراحم.</a:t>
            </a:r>
          </a:p>
          <a:p>
            <a:pPr marL="457200" indent="-457200" algn="r">
              <a:buFontTx/>
              <a:buChar char="-"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33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دفعه بعد آنرا درست مینویسیم و شکل درست یادمان می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افتد.درست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مانند یک کتاب آموزشی که به ما میگوید چطور درست بنویسیم. منتها یک کتاب که مخصوص ما و مطابق علم ما نوشته شده است. پس ارزش بسیاری دارد. 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اشتباهات را با یک "</a:t>
            </a:r>
            <a:r>
              <a:rPr lang="fa-IR" sz="2800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✕"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یا نوشتن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کلمه‌ی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 غلط » مشخص کنید.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جمله یا کلمه درست را بنویسید طوری که کنار هم باشند تا طرز صحیح نوشتن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 یاد بگیرید. این یک کارنامه است که با ادامه دادن این روش نمره‌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بیشتری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 گیریم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818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هفتم: دوره کردن روزانه</a:t>
            </a:r>
          </a:p>
          <a:p>
            <a:pPr algn="r"/>
            <a:endParaRPr lang="fa-I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ابتدا درسهای قبل را مرور کنید (از درس اول تا آخرین درس خوانده شده)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درس جدید را شروع کنید. مرور کردن با این روش وقت کمتری میگیرد اما 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تاثیر آن فراوان است و باعث تثبیت میشود. با این روش بطور مثال وقتی در درس هفتم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هستید، درس اول را هفت بار ، درس دوم را شش بار ، درس سوم را پنج بار و ...</a:t>
            </a:r>
          </a:p>
          <a:p>
            <a:pPr algn="r"/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خوانده‌اید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این روش کار شما را راحت میکند و شب امتحان به یکباره با کوهی از درسها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مواجه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نمیشوید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آهسته و پیوسته بسیار آسانتر است و حجم درسها را کم میکند.</a:t>
            </a:r>
          </a:p>
        </p:txBody>
      </p:sp>
    </p:spTree>
    <p:extLst>
      <p:ext uri="{BB962C8B-B14F-4D97-AF65-F5344CB8AC3E}">
        <p14:creationId xmlns:p14="http://schemas.microsoft.com/office/powerpoint/2010/main" val="3008927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31908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 مهارتی با تمرین بدست می آید. اما تمرین چیست ؟ تمرین </a:t>
            </a:r>
            <a:r>
              <a:rPr lang="fa-IR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تکرار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مکرر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معلومات است.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تکرار یعنی یک بازه زمانی مشخص مثلا در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ساعت. اما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مکرر ، بازه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های زمانی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تکرار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شونده است : ده تا یک ساعتی، ده روز روزی ده یک ساعت و ... 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همان کاریست که خودم انجام داده ام و به شما پیشنهاد میکنم این راه را بروید تا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نتایجی درخشان برسید.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شاید کمی زمان ببرد اما نیم ساعت مرور کردن روزانه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ساده‌تر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است یا ساعتها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مرورِ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درسهای تلنبار شده که آخر سر هم فراموش میشود ؟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88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هشتم: </a:t>
            </a:r>
            <a:r>
              <a:rPr lang="fa-IR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نتیجه‌ی</a:t>
            </a:r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مطلوب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کارنامه ساختگی درست کنید با نمره نهایی مد نظر خودتان. هر صبح قبل از شروع به زبان خواندن،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هنگ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شاد مورد علاقه خود را گوش دهید و همزمان به کارنامه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نگاه کنید. هر روز این کار را تکرار کنید و دو یا سه بار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حداقل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هنگ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 گوش دهید. این کار دو تاثیر بزرگ دارد: 1- باور میکنید که به آن میرسید. 2- آن نمره و کارنامه برای شما خوشایند و هیجان انگیز میشود چون مغز شما آن کارنامه را با خوشی آهنگ مرتبط میداند. شما برایش تعریف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کرده‌اید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اصل شرطی سازی میگوید :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هراتفاقی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همراه با حسی قوی اتفاق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بیوفتد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هربار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 اتفاق تکرار شود ، دوباره همان احساسات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بازنواخته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میشود. این اتفاق به طریق علمی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اثبات شده و آزمایش شده است. وقتی شما خوشی آهنگ را حس میکنید ( که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اهنگ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مورد علاقه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است )  </a:t>
            </a:r>
          </a:p>
        </p:txBody>
      </p:sp>
    </p:spTree>
    <p:extLst>
      <p:ext uri="{BB962C8B-B14F-4D97-AF65-F5344CB8AC3E}">
        <p14:creationId xmlns:p14="http://schemas.microsoft.com/office/powerpoint/2010/main" val="145925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 خوشی با دیدن کارنامه و نمره مورد نظر عجین میشود. کافیست سه هفته هر روز صبح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کار را انجام دهید. سپس یک صبح کارنامه را نگاه نکنید و به اتاق خود بروید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آهنگ را پخش کنید و چشمان خود را ببندید. خواهید دید که ناخواسته تصویر کارنامه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جلوی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چشمتان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می آید و این بسیار جالب است. پس تاثیر دارد و بسیار قوی است.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کافیست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هنگ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شما را خوشحال کند و احساساتی شدید و قوی را در شما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بوجود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آورد.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 توانید آهنگی را انتخاب کنید که در آخرین جمع دوستان که بوده </a:t>
            </a:r>
            <a:r>
              <a:rPr lang="fa-IR" sz="280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پخش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شده باشد تولد یا مناسبتی خاص. یا یک خاطره قدیمی که هنوز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یادتان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مانده و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همزمان آهنگی پخش کرده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در آن محل که شادی و شعف زیادی در شما ایجاد میکند.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میتواند آهنگی باشد که با خانواده و اقوام به بیرون رفته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به شما خوش گذشته است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این آهنگ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درماشین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در مسیر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بوده‌اید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پخش شده.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اینکه نه  یک موفقیت بزرگ  تحصیلی ، ورزشی ... بدست آورده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یا یک مشکل بزرگ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 حل کرده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از آن بسیار شاد بوده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بعد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آن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خلوت یک آهنگ گوش داده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الان هم که آنرا گوش میدهید یاد آن اتفاق می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افتید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احساسات خوبی در شما زنده میشود.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همان آهنگ مناسب شماست.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فقط یک آهنگ ثابت و مشخص انتخاب کنید که آنرا بیشتر از همه دوست دارید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تا روزی که مدرک میگیرید همان آهنگ را موقع نگاه به کارنامه گوش دهید و آنرا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عوض نکنید.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حتی سعی کنید فاصله کارنامه از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چشمانتان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طرز گرفتن آن و صاف یا مایل بودن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کاغذ ثابت باشد.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اینطوری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بهتر نتیجه میگیرید.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میتوانید عکس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پرینت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کارنامه را هم در لب تاب خود قرار دهید و بر صفحه لب تاب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آنرا ببینید و همزمان آهنگ را هم گوش دهید . گوش دادن با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هندزفری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تاثیرش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بیشتر است.</a:t>
            </a:r>
          </a:p>
        </p:txBody>
      </p:sp>
    </p:spTree>
    <p:extLst>
      <p:ext uri="{BB962C8B-B14F-4D97-AF65-F5344CB8AC3E}">
        <p14:creationId xmlns:p14="http://schemas.microsoft.com/office/powerpoint/2010/main" val="1101434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کار شب امتحان تاثیر فراوانی دارد. وقتی شما مقداری مضطرب هستید با گوش دادن آهنگ و دیدن کارنامه مورد نظر (که بارها قبلا آنرا تکرار کرده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مغز شما آماده میشود که فردا صبح امتحان شما را به آن کارنامه و آن نتیجه و آن نمره برساند. چون مغز ما بدنبال خوشی است و شما آن خوشی را با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اهنگ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به او داده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آنرا با کارنامه مرتبط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کرده‌اید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این یک مسیر عصبی است.</a:t>
            </a:r>
          </a:p>
          <a:p>
            <a:pPr algn="r"/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اهنگهای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ریتمیک و ریتم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تند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بهتر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هستند. از اهنگ بی کلام هم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میتوانید استفاده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کنید.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054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31907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شرطی سازی در مواقعی که خسته هستید یا آموختن زبان مقداری سخت میشود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درد شما میخورد. فقط با چند بار گوش دادن ، دوباره انگیزه و تمایل پیدا میکنید که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کار را انجام دهید. لازم نیست هیچ کاری بکنید همه ی کارها قبلا انجام شده است. شما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فقط به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اهنگ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گوش دهید و کارنامه را نگاه کنید. این کار را حتما از همان روزهای اول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یادگیری زبان و اولین جلسه کلاس زبان انجام دهید.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چون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روحیه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شما بالاست و این شرطی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سازی بسیار قوی شکل میگیرد و با علاقه و انگیزه شما برای یادگیری زبان ، عجین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میشود و بعدا همان را به شما باز میگرداند. زمان کمی لازم دارد اما تاثیر آن 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شگفت انگیز است.</a:t>
            </a:r>
          </a:p>
        </p:txBody>
      </p:sp>
    </p:spTree>
    <p:extLst>
      <p:ext uri="{BB962C8B-B14F-4D97-AF65-F5344CB8AC3E}">
        <p14:creationId xmlns:p14="http://schemas.microsoft.com/office/powerpoint/2010/main" val="3174476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نهم: تعادل بین مطالعه و استراحت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یادگیری زبان و زمان بندی مناسب در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ازای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هر ساعت مطالعه،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پانزده دقیقه استراحت کنید. بهترین نسبت همان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دقیقه مطالعه و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دقیقه استراحت است.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این روش بازدهی و آمادگی شما برای یادگیری به حداکثر میرسد. 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میتوانید کارهایی را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معمولا در اوقات فراغت انجام میدادید انجام بدهید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مانند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مجله خواندن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میتوانید چشمان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خود را ببندید و به یک منظره یا عکسی از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طبیعت 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فکر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کنید. این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باعث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استراحت فکرتان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میشود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بعد از آن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میتوانید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دوباره مطالعه زبان را ادامه دهید.</a:t>
            </a:r>
          </a:p>
        </p:txBody>
      </p:sp>
    </p:spTree>
    <p:extLst>
      <p:ext uri="{BB962C8B-B14F-4D97-AF65-F5344CB8AC3E}">
        <p14:creationId xmlns:p14="http://schemas.microsoft.com/office/powerpoint/2010/main" val="110935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دهم : تبدیل افکار مزاحم به مراحم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مهمترین نکات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اصل به اسم  «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آلترنیتیو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».</a:t>
            </a:r>
          </a:p>
          <a:p>
            <a:pPr algn="r"/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آلترنیتیو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یعنی جایگزین کردن. و اما این اصل چیست ؟ چه کاربردی دارد ؟ و چطور میتوانیم از آن استفاده کنیم ؟ 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اصل جایگزین کردن تمام افکار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منفیست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با افکار مثبت و سازنده.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مثلا فکر میکنیم یادگیری زبان امری سخت است یا اینکه من نمیتوانم فلان مطلب را یاد بگیرم یا نمره ی بالایی در امتحان کسب کنم.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0681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اول: تکرار  اصل مهم</a:t>
            </a:r>
          </a:p>
          <a:p>
            <a:pPr algn="just" rtl="1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تکرار کردن دانسته ها موضوع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بسیار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مهمی است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زبان خارجی وقتی کم استفاده شود کمرنگ میشود و از یاد میرود. پس با تکرار کردن، آنرا تثبیت میکنیم، درست مانند تکرار کردن کدها در روش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کدگذاری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سر و کار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داشتن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استمرار در یادگیری اولین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اصل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مهمی است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می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آموزیم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دوم: تلفظ و املا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تلفظ کلمات فایلهای صوتی کتاب را گوش دهید سپس تکرار کنید تا تلفظ شما 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آن نزدیک و سپس عین آن شود.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96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یک روش ساده کاری میکنیم که افکار منفی برای همیشه محو میشوند و فکر مثبت یا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همان فکر دلخواه خودمان که میخواهیم داشته باشیم ، جای آنرا میگیرد و ماندگار میشود.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ابتدا یک فکر مزاحم که بیشتر از همه تکرار میشود را در نظر میگیریم. میتواند مربوط به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زبان باشد یا هر موضوع دیگری. بهتر است برای این کار دفتر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جداگانه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 اختصاص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دهید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در صفحه اول آن بنویسید «دفتر رشد شخصی ». با این کار بیشتر با خودتان آشنا میشوید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بعدها میتوانید پیشرفت خود را اندازه بگیرید. </a:t>
            </a:r>
          </a:p>
        </p:txBody>
      </p:sp>
    </p:spTree>
    <p:extLst>
      <p:ext uri="{BB962C8B-B14F-4D97-AF65-F5344CB8AC3E}">
        <p14:creationId xmlns:p14="http://schemas.microsoft.com/office/powerpoint/2010/main" val="936228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این کار بر صفحه ی خالی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کاغذ یک</a:t>
            </a:r>
            <a:r>
              <a:rPr lang="fa-IR" sz="28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✝بکشید . یک خط عمودی وسط صفحه از بالا تا پایین بکشید و آن صفحه را به دو نیم تقسیم کنید. یک خط افقی هم بکشید یک سانتی متر پایینتر از بالای صفحه از چپ تا راست.</a:t>
            </a:r>
            <a:r>
              <a:rPr lang="en-US" sz="280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سمت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چپ کادر بالا بنویسید افکار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منفی و در سمت راست کاغذ قسمت بالا بنویسید افکار مثبت.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ابتدا فکر منفی که بیشتر از همه در فکرمان تکرار میشود و تقریبا هر روز با آن درگیر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هستیم در سمت چپ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کاغذ مینویسیم در قسمت پایین بطور مثال زبان آلمانی سخته و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سمت مقابل (ستون راست)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شروع میکنیم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نوشتن افکار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مثبت و </a:t>
            </a:r>
            <a:r>
              <a:rPr lang="fa-IR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افکار جایگزین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87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بطور مثال در ستون راست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مینویسیم :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زبان آلمانی ساده است، خیلیها یاد گرفته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من هم یاد میگیرم، به کمک نرم افزار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Schnell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ساده میشود، امکانات خوب مثل کتاب و معلم دارم، افرادی هستند که میتوانم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سوالهایم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را از آنها بپرسم، من میتوانم، هر کاری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راهی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دارد؛ سخت،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خود آموز و بدون معلم و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کتاب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هست اما 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امکانات دارم، از تجربیات دیگران استفاده میکنم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موفقیتهای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زیادی درسی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غیر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درسی بدست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آورده ام این هم یکی از آنهاست.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08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میبینید ؟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بینهایت و تا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هرمقداری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که بخواهید فکر مثبت وجود دارد. آنقدر زیاد که شاید دریک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صفحه جا نشود.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هرموقع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افکار مثبت که جایگزین هستند تعدادشان بالا رفت ، به صفحه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بعد بروید و دوباره </a:t>
            </a:r>
            <a:r>
              <a:rPr lang="fa-IR" sz="2800" dirty="0">
                <a:solidFill>
                  <a:schemeClr val="bg1"/>
                </a:solidFill>
                <a:latin typeface="MS Gothic" panose="020B0609070205080204" pitchFamily="49" charset="-128"/>
                <a:ea typeface="MS Gothic" panose="020B0609070205080204" pitchFamily="49" charset="-128"/>
                <a:cs typeface="Times New Roman" panose="02020603050405020304" pitchFamily="18" charset="0"/>
              </a:rPr>
              <a:t>✝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بکشید به همان شکل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فرم ادامه دهید.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دوباره در ستون چپ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 فکر منفی را بنویسید. مثلا زبان آلمانی سخت است و شروع کنید به نوشتن افکار نقطه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مقابلش که همان افکار مثبت است. این کار هیچ محدودیتی ندارد و تا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دلتان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بخواهد میتوانید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افکار مثبت بنویسید. تا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جاییکه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می بینید فکر منفی ضعیف شده و از بین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میرود.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بعد از کامل شدن افکار مثبت در هر صفحه فکر منفی را خط بکشید.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673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اگر در کلاس ، خیابان یا بیرون از خانه بودید و به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دفترتان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دسترسی نداشتید ، هر فکر مثبتی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درمان و چاره بود فورا در قسمت یادداشت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گوشیتان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یادداشت کنید.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وقتی به خانه رفتید آنرا به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دفترتان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افکار مثبت اضافه کنید. اینطور به جنگ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افکار منفی خود میروید و آنرا شکست میدهید و فکر مثبت است که در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فکرتان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ماندگار 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میشوید. بعد از چند روز با تعجب خواهید دید که زبان آلمانی آسان است و خود بخود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فکرتان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تغییر کرده و بدنبال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احساستان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خوب میشود و به آرامش و توانایی و اعتماد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بنفس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میرسید. این یک مثال بود و افکار دیگر را میتوانید به طرزی مشابه حل کنید.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 فکری با این روش برطرف میشود، هر فکری. مثلا میتوانید بر روی «امتحان سخت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است» کار کنید.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بنویسید : وقت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دارم ، خودم را آماده میکنم ، نمونه سوال هست ،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معلم کمک میکند و تمرین میدهد ، خیلی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چیزا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یادگرفته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ام 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ریلکسیشن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یا آرام سازی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ذهن و فکر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یادگرفته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ام ( در فایل رایگان همین سایت ) ، تموم میشه میره  پس چرا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خوشحال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نباشم 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میتونم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با موفقیت در این امتحان به خودم افتخار کنم ... .</a:t>
            </a:r>
          </a:p>
        </p:txBody>
      </p:sp>
    </p:spTree>
    <p:extLst>
      <p:ext uri="{BB962C8B-B14F-4D97-AF65-F5344CB8AC3E}">
        <p14:creationId xmlns:p14="http://schemas.microsoft.com/office/powerpoint/2010/main" val="2757201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یک روش عالی و همیشه درست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است.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میتوانید افکارتان را با آن کنترل کنید.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مثلا  - حوصله ندارم مطالعه کنم -  به این شکل : مطالعه خوشایند است ، مطالعه یک تفریح است ، علم جدید یاد میگیرم و این هیجان انگیز است ، با فرهنگ غذایی کشور آلمان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آشنا میشوم ، من ظرفیت و توانم زیاد است و از این قبیل جملات.</a:t>
            </a:r>
          </a:p>
          <a:p>
            <a:pPr algn="r" rtl="1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700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امیدوارم مطالب گفته شده برای شما مفید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باشد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از آنها استفاده کنید.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این بخش سعی داشتم تجربیات شخصی خودم را با شما در میان بگذارم و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مفصل و کامل آنرا بررسی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کنیم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خوشحالم از اینکه میتوانم آنچه باعث موفقیت خودم بوده را به شما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بگویم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روشها بسیار موثر هستند و بسیار سریع عمل میکنند.</a:t>
            </a: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مطالب را از کتابهایی جمع آوری کرده ام که آنها را مطالعه کرده ام</a:t>
            </a: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نکات مهم و نقاط مشترک آنها را برای شما آوردم.</a:t>
            </a:r>
          </a:p>
          <a:p>
            <a:pPr algn="r" rtl="1"/>
            <a:endParaRPr lang="fa-IR" sz="28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با آرزوی موفقیت برای شما </a:t>
            </a:r>
          </a:p>
        </p:txBody>
      </p:sp>
    </p:spTree>
    <p:extLst>
      <p:ext uri="{BB962C8B-B14F-4D97-AF65-F5344CB8AC3E}">
        <p14:creationId xmlns:p14="http://schemas.microsoft.com/office/powerpoint/2010/main" val="232454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یادگیری املای لغات سیلاب به سیلاب آنها را حفظ کنید. به این صورت که لغت را در کتاب یا دفتر خود نگاه میکنید. سپس چشمان خود را میبندید و سیلاب اول را تصور میکنید و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انگشت اشاره سیلاب را در هوا حرف به حرف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مینویسید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سپس به سراغ سیلاب بعدی بروید. اگر کلمه سه سیلاب یا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بیشتر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قبل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اینکه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سراغ سیلاب سوم بروید ابتدا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سیلاب اول و دوم را با هم یک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دور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حفظی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چشم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بسته  و با انگشت اشاره بنویسید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وقتی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آنرا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درست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 گرفتید ، سیلاب سوم را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حفظی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بنویسید و بعد سیلاب اول و دوم و سوم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باهم پشت سر هم و همینطور الی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اخر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پس یک سیلاب را یاد بگیرید سپس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سیلابهای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اول تا آن سیلاب پشت هم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حفظی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بنویسید تا املای کلمه را یاد میگیرید.</a:t>
            </a:r>
          </a:p>
        </p:txBody>
      </p:sp>
    </p:spTree>
    <p:extLst>
      <p:ext uri="{BB962C8B-B14F-4D97-AF65-F5344CB8AC3E}">
        <p14:creationId xmlns:p14="http://schemas.microsoft.com/office/powerpoint/2010/main" val="226895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سوم: افزایش انگیزه</a:t>
            </a:r>
          </a:p>
          <a:p>
            <a:pPr algn="r"/>
            <a:endParaRPr lang="fa-I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اینکه همواره مانند روز اول با انگیزه و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پُر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انرژی ادامه دهید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ابتدا بدترین اتفاقی که با رها کردن زبان آلمانی و نرفتن به کلاس و کم کاری کردن در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تمرینها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اتفاق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 افتد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پایان دفتر خود یادداشت کنید ( تا بعدا راحت آنرا پیدا کنید ).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 عواقب بدی که بر آینده شما دارد. سعی کنید کامل آنرا بنویسید و از هر نظر آنرا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بررسی کنید. مثلا شغل مورد علاقه خود را از دست میدهید ، از دوستان خود جا میمانید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آینده ایی که برای خود متصور بودید از دست میدهید.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چند دقیقه وقفه ایجاد کنید و مزایای مثبت کار را بنویسید که اگر زبان بخوانید چه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خواهد شد. مثلا به خودتان افتخار میکنید بابت مدرک زبان که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گرفته‌اید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میتوانید در رشته مورد علاقه خود تحصیل کنید. خانواده و اقوام هم خوشحال میشوند و به شما افتخار میکنند.</a:t>
            </a:r>
            <a:endParaRPr lang="en-US" sz="2800" strike="sngStrik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4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هرآنچه را که عمیقا شما را خوشحال میکند بنویسید و اولویت بندی کنید.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کار بسیار مهم است زیرا راهنمای شما در روزهای سخت است. وقتی به مانع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برمیخورید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بی رمق و خسته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شده‌اید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، کافیست نگاهی به لیست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بیاندازید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اول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اتفاقاتِ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بدِ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بعد از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رها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کردن کار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 ببینید و آنرا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براورد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کنید ، که یک تلنگر برای شماست ، سپس اتفاقات خوب و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جشنها را ببینید که پاداش شما در پایان کار است. باور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نمی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کنید که این کار چه تاثیری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 شما دارد و چقدر سرعت شما را برای یادگیری زبان افزایش میبخشد.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شما اطمینان میدهم که بعد از اینکه کارها را دقیقا طوری که به شما گفتم ، انجام بدهید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خواهید دید با انگیزه دوچندان به کارتان ادامه خواهید داد. این همان انگیزه بزرگ است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در خود فعال میکنید.</a:t>
            </a:r>
          </a:p>
        </p:txBody>
      </p:sp>
    </p:spTree>
    <p:extLst>
      <p:ext uri="{BB962C8B-B14F-4D97-AF65-F5344CB8AC3E}">
        <p14:creationId xmlns:p14="http://schemas.microsoft.com/office/powerpoint/2010/main" val="408687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چهارم</a:t>
            </a:r>
            <a:r>
              <a:rPr lang="fa-IR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a-IR" sz="28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قدردانی بابت آنچه </a:t>
            </a:r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 گرفته ایم</a:t>
            </a:r>
          </a:p>
          <a:p>
            <a:pPr algn="r"/>
            <a:endParaRPr lang="fa-I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مورد دیگر که خوب است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یاداوری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کنید این است که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هرانچه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را قدر بدانید و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بابتش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خوشحال و شکرگزار باشید بیشتر میشود.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اما این اصل چطور در زبان آموزی به ما کمک میکند ؟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شما میتوانید هر روز برنامه داشته باشید که با انجام آن دانسته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هایتان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بیشتر شود و راحت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 بگیرید. به این صورت که هر روز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قبل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یاد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گرفتن درس جدید ، درسهای قبلی را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نگاه کرده و هر آنچه را یاد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گرفته‌اید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بررسی کنید و آنرا بخوانید.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سپس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دفترتان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را کنار بگذارید و بدون نگاه کردن به آن، آنچه را خواندید و یاد گرفته بودید در یک دفتر جداگانه بنویسید.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یک نگاه بر آن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بیاندازید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به خودتان بگویید که من چقدر زبان یاد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گرفته‌ام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تمام نکات،  تمام لغات،  تمام گرامر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هرآنچه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میدانید ، بدون هیچگونه محدودیت و 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دسته بندی بنویسید. مثلا معلم ما این را به ما آموخت  آنرا بنویسید.</a:t>
            </a:r>
          </a:p>
        </p:txBody>
      </p:sp>
    </p:spTree>
    <p:extLst>
      <p:ext uri="{BB962C8B-B14F-4D97-AF65-F5344CB8AC3E}">
        <p14:creationId xmlns:p14="http://schemas.microsoft.com/office/powerpoint/2010/main" val="306875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حتی یک حرف الفبا .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قبلا آنرا نمی دانستید اما الان یاد گرفته اید. قدر آنرا بدانید.</a:t>
            </a:r>
          </a:p>
          <a:p>
            <a:pPr algn="r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اگر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صد مورد هم به ذهنتان رسید آنها را بنویسید. وقت زیادی به این کار اختصاص دهید. چون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انگیزه و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انرژی زیادی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ادامه کار به شما میدهد. بطور مثال بجای پنج ساعت </a:t>
            </a:r>
          </a:p>
          <a:p>
            <a:pPr algn="r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هفت ساعت را به یادگیری زبان اختصاص میدهید چون از آن لذت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میبرید.</a:t>
            </a:r>
            <a:endParaRPr lang="fa-IR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همان قدردانی و قدر چیزی را دانستن است و هرچه بیشتر آن کار را انجام دهید</a:t>
            </a:r>
          </a:p>
          <a:p>
            <a:pPr algn="r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بیشتر تشویق میشوید یاد بگیرید و بر دانسته های خود بیفزایید. هر روز یک تفریح</a:t>
            </a:r>
          </a:p>
          <a:p>
            <a:pPr algn="r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خوشحالی برای خود میسازید و همینطور دانسته های خود را مرور و تثبیت میکنید.</a:t>
            </a:r>
          </a:p>
        </p:txBody>
      </p:sp>
    </p:spTree>
    <p:extLst>
      <p:ext uri="{BB962C8B-B14F-4D97-AF65-F5344CB8AC3E}">
        <p14:creationId xmlns:p14="http://schemas.microsoft.com/office/powerpoint/2010/main" val="1951308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1520" y="450761"/>
            <a:ext cx="10663707" cy="584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پنجم: اهمیت قدم اول</a:t>
            </a:r>
          </a:p>
          <a:p>
            <a:pPr algn="r"/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دیگری که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یاداوری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کنید این است که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همه‌ی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افرادی که مدارک بالا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گرفته‌اند</a:t>
            </a:r>
            <a:endParaRPr lang="fa-I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همین مرحله و جایی که شما هستید شروع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کرده‌اند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پس شما هم میتوانید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کافیست ادامه دهید.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کدگذاری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لغات در این امر به شما کمک میکند که سریعتر یاد بگیرید و</a:t>
            </a:r>
          </a:p>
          <a:p>
            <a:pPr algn="r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کارتان ساده شود. قدر تلاش و زحمت خودتان را بدانید. این شروع و یک استارت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برای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گرفتن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مدرک سطح </a:t>
            </a:r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B2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en-US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C2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است. شما با هر کلمه و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جمله‌ای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که یاد میگیرید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قدم بزرگی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برداشته‌اید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که بزودی نتیجه آنرا می بینید.</a:t>
            </a:r>
          </a:p>
        </p:txBody>
      </p:sp>
    </p:spTree>
    <p:extLst>
      <p:ext uri="{BB962C8B-B14F-4D97-AF65-F5344CB8AC3E}">
        <p14:creationId xmlns:p14="http://schemas.microsoft.com/office/powerpoint/2010/main" val="1998223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2667" y="511404"/>
            <a:ext cx="10663707" cy="58351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نکته ششم: یادگیری از اشتباهات </a:t>
            </a:r>
          </a:p>
          <a:p>
            <a:pPr algn="r"/>
            <a:endParaRPr lang="fa-I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کلمات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نکاتی که در دفتر خود </a:t>
            </a:r>
            <a:r>
              <a:rPr lang="fa-IR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اشتباه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نوشته‌اید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(چه از نظر املایی و چه از نظر گرامر) کامل پاک </a:t>
            </a:r>
            <a:r>
              <a:rPr lang="fa-IR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نکنید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خط خطی </a:t>
            </a:r>
            <a:r>
              <a:rPr lang="fa-IR" sz="28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نکنید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زیرا آنها درسهای آینده شما هستند که غلط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ننویسید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صحیح نوشتن را یاد بگیرید.</a:t>
            </a:r>
          </a:p>
          <a:p>
            <a:pPr algn="r" rtl="1"/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این باعث میشود از اشتباه کردن دوباره جلوگیری شود. </a:t>
            </a:r>
          </a:p>
          <a:p>
            <a:pPr algn="r" rtl="1"/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تا وقتیکه از اشتباه خود درس نگرفته ایم آنرا تکرار میکنیم. اگر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اشتباه قبلی خود را کامل پاک یا خط خطی کنیم  آن را از یاد برده و احتمال تکرار آن بالاست. اما اگر آنرا ببینیم به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ما </a:t>
            </a:r>
            <a:r>
              <a:rPr lang="fa-IR" sz="2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یادآوری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میکند که اشتباه چه بوده و چطور درست آنرا از این </a:t>
            </a:r>
            <a:r>
              <a:rPr lang="fa-IR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ببعد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بنویسیم در نتیجه املا </a:t>
            </a:r>
            <a:r>
              <a:rPr lang="fa-IR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گرامرِ </a:t>
            </a:r>
            <a:r>
              <a:rPr lang="fa-IR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درست برایمان جا می افتد. </a:t>
            </a:r>
          </a:p>
        </p:txBody>
      </p:sp>
    </p:spTree>
    <p:extLst>
      <p:ext uri="{BB962C8B-B14F-4D97-AF65-F5344CB8AC3E}">
        <p14:creationId xmlns:p14="http://schemas.microsoft.com/office/powerpoint/2010/main" val="399049381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1609</TotalTime>
  <Words>3121</Words>
  <Application>Microsoft Office PowerPoint</Application>
  <PresentationFormat>Widescreen</PresentationFormat>
  <Paragraphs>187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MS Gothic</vt:lpstr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سلام            </dc:title>
  <dc:creator>micropradazco.ir</dc:creator>
  <cp:lastModifiedBy>micropradazco.ir</cp:lastModifiedBy>
  <cp:revision>106</cp:revision>
  <dcterms:created xsi:type="dcterms:W3CDTF">2024-04-06T12:58:42Z</dcterms:created>
  <dcterms:modified xsi:type="dcterms:W3CDTF">2024-04-29T17:46:12Z</dcterms:modified>
</cp:coreProperties>
</file>